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hyperlink" Target="https://chk-ecommerce.netlify.app/" TargetMode="External"/><Relationship Id="rId2" Type="http://schemas.openxmlformats.org/officeDocument/2006/relationships/hyperlink" Target="https://e-commerce-cgg1.onrender.com" TargetMode="External"/><Relationship Id="rId3" Type="http://schemas.openxmlformats.org/officeDocument/2006/relationships/image" Target="../media/image-4-1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image" Target="../media/image-8-13.png"/><Relationship Id="rId14" Type="http://schemas.openxmlformats.org/officeDocument/2006/relationships/slideLayout" Target="../slideLayouts/slideLayout9.xml"/><Relationship Id="rId1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2257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E-Shop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Modern Full-Stack E-Commerce Application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13366" y="501134"/>
            <a:ext cx="4470321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Key Takeaways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213366" y="1379458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Learnings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213366" y="1786057"/>
            <a:ext cx="7788831" cy="477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understanding of full-stack development principles, including API design patterns and database optimization techniques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3366" y="2409825"/>
            <a:ext cx="7788831" cy="44136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19630" y="3118842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Skills Demonstrated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419630" y="3525441"/>
            <a:ext cx="4004786" cy="1659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Full-stack development proficiency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RESTful API architecture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authentication implementation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 data modeling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UI design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Asynchronous programming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213366" y="7116604"/>
            <a:ext cx="12203549" cy="611862"/>
          </a:xfrm>
          <a:prstGeom prst="roundRect">
            <a:avLst>
              <a:gd name="adj" fmla="val 41191"/>
            </a:avLst>
          </a:prstGeom>
          <a:solidFill>
            <a:srgbClr val="BEDFF3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63" y="7354729"/>
            <a:ext cx="210026" cy="16799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759387" y="7288768"/>
            <a:ext cx="11489531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Congratulations!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project demonstrates comprehensive full-stack capabilities using modern technologies.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903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Final 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144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Purpose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717369"/>
            <a:ext cx="3549372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a complete e-commerce platform using modern web technologies, demonstrating full-stack development capabilities from database design to responsive frontend implementation.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43939" y="3144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Stack Used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43939" y="3717369"/>
            <a:ext cx="354937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showcases proficiency in both backend and frontend development with secure authentication, RESTful API design, and responsive user interfaces.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802" y="612219"/>
            <a:ext cx="5537478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E-Shop?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2802" y="1610797"/>
            <a:ext cx="3733443" cy="3398639"/>
          </a:xfrm>
          <a:prstGeom prst="roundRect">
            <a:avLst>
              <a:gd name="adj" fmla="val 928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805" y="1828800"/>
            <a:ext cx="631269" cy="631269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398" y="2002393"/>
            <a:ext cx="283964" cy="28396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40805" y="266438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Online Marketplace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6440805" y="3132892"/>
            <a:ext cx="3297436" cy="1658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fully functional e-commerce platform allowing users to browse, search, and purchase products with secure transactions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10160556" y="1610797"/>
            <a:ext cx="3733443" cy="3398639"/>
          </a:xfrm>
          <a:prstGeom prst="roundRect">
            <a:avLst>
              <a:gd name="adj" fmla="val 928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559" y="1828800"/>
            <a:ext cx="631269" cy="631269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2152" y="2002393"/>
            <a:ext cx="283964" cy="28396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78559" y="266438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Platform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10378559" y="3132892"/>
            <a:ext cx="3297436" cy="1658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JWT-based authentication and encrypted passwords ensure user data protection throughout the shopping experience</a:t>
            </a:r>
            <a:endParaRPr lang="en-US" sz="1650" dirty="0"/>
          </a:p>
        </p:txBody>
      </p:sp>
      <p:sp>
        <p:nvSpPr>
          <p:cNvPr id="14" name="Shape 7"/>
          <p:cNvSpPr/>
          <p:nvPr/>
        </p:nvSpPr>
        <p:spPr>
          <a:xfrm>
            <a:off x="6222802" y="5213747"/>
            <a:ext cx="7671197" cy="2403515"/>
          </a:xfrm>
          <a:prstGeom prst="roundRect">
            <a:avLst>
              <a:gd name="adj" fmla="val 13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0805" y="5431750"/>
            <a:ext cx="631269" cy="631269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398" y="5605343"/>
            <a:ext cx="283964" cy="28396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40805" y="626733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Responsive Design</a:t>
            </a:r>
            <a:endParaRPr lang="en-US" sz="2150" dirty="0"/>
          </a:p>
        </p:txBody>
      </p:sp>
      <p:sp>
        <p:nvSpPr>
          <p:cNvPr id="18" name="Text 9"/>
          <p:cNvSpPr/>
          <p:nvPr/>
        </p:nvSpPr>
        <p:spPr>
          <a:xfrm>
            <a:off x="6440805" y="6735842"/>
            <a:ext cx="7235190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experience across desktop, tablet, and mobile devices with adaptive layouts and touch-friendly interface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49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Live Demo &amp;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09180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Explore E-Shop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653308"/>
            <a:ext cx="42461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E-Shop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194923"/>
            <a:ext cx="42461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API: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58309" y="3893574"/>
            <a:ext cx="4246126" cy="3464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58309" y="41718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09" y="4744641"/>
            <a:ext cx="4246126" cy="265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user authentication with JWT tokens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 products with filtering and search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Shopping cart with quantity management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history and tracking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93" y="2270879"/>
            <a:ext cx="8338899" cy="4725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3273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User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078712"/>
            <a:ext cx="2095381" cy="12950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70265" y="2078712"/>
            <a:ext cx="1878806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070265" y="3277314"/>
            <a:ext cx="187880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Built-in signup and login functionality with JWT token management for session handling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3070265" y="5487472"/>
            <a:ext cx="1878806" cy="1809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BCrypt password encryption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 refresh mechanisms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2078712"/>
            <a:ext cx="2095381" cy="12950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1775" y="2078712"/>
            <a:ext cx="18788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Shopping Cart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31775" y="2564844"/>
            <a:ext cx="187880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cart management allowing users to add, remove, and update product quantities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531775" y="4775002"/>
            <a:ext cx="1878806" cy="1809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quantity updates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calculations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2078712"/>
            <a:ext cx="2095381" cy="12950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993285" y="2078712"/>
            <a:ext cx="187880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Order Management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993285" y="2921079"/>
            <a:ext cx="1878806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place orders and access complete order history with tracking information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11993285" y="5131237"/>
            <a:ext cx="1878806" cy="1462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status tracking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 history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684" y="1129784"/>
            <a:ext cx="4372928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Catalog Features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17684" y="1989534"/>
            <a:ext cx="8108633" cy="1035487"/>
          </a:xfrm>
          <a:prstGeom prst="roundRect">
            <a:avLst>
              <a:gd name="adj" fmla="val 7065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84" y="1974294"/>
            <a:ext cx="8108633" cy="6096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87" y="1767721"/>
            <a:ext cx="443627" cy="4436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83298" y="1878568"/>
            <a:ext cx="1774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680799" y="2359223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Filtering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680799" y="2662952"/>
            <a:ext cx="7782401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 products by category, price range, and other attributes to find exactly what you need</a:t>
            </a:r>
            <a:endParaRPr lang="en-US" sz="1150" dirty="0"/>
          </a:p>
        </p:txBody>
      </p:sp>
      <p:sp>
        <p:nvSpPr>
          <p:cNvPr id="10" name="Shape 5"/>
          <p:cNvSpPr/>
          <p:nvPr/>
        </p:nvSpPr>
        <p:spPr>
          <a:xfrm>
            <a:off x="517684" y="3347799"/>
            <a:ext cx="8108633" cy="1035487"/>
          </a:xfrm>
          <a:prstGeom prst="roundRect">
            <a:avLst>
              <a:gd name="adj" fmla="val 7065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4" y="3332559"/>
            <a:ext cx="8108633" cy="6096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187" y="3125986"/>
            <a:ext cx="443627" cy="44362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83298" y="3236833"/>
            <a:ext cx="1774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680799" y="3717488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Search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680799" y="4021217"/>
            <a:ext cx="7782401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Keyword-based search functionality that searches product names, descriptions, and categories</a:t>
            </a:r>
            <a:endParaRPr lang="en-US" sz="1150" dirty="0"/>
          </a:p>
        </p:txBody>
      </p:sp>
      <p:sp>
        <p:nvSpPr>
          <p:cNvPr id="16" name="Shape 9"/>
          <p:cNvSpPr/>
          <p:nvPr/>
        </p:nvSpPr>
        <p:spPr>
          <a:xfrm>
            <a:off x="517684" y="4706064"/>
            <a:ext cx="8108633" cy="1035487"/>
          </a:xfrm>
          <a:prstGeom prst="roundRect">
            <a:avLst>
              <a:gd name="adj" fmla="val 7065"/>
            </a:avLst>
          </a:prstGeom>
          <a:solidFill>
            <a:srgbClr val="FFFFFF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84" y="4690824"/>
            <a:ext cx="8108633" cy="6096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187" y="4484251"/>
            <a:ext cx="443627" cy="443627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483298" y="4595098"/>
            <a:ext cx="1774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350" dirty="0"/>
          </a:p>
        </p:txBody>
      </p:sp>
      <p:sp>
        <p:nvSpPr>
          <p:cNvPr id="20" name="Text 11"/>
          <p:cNvSpPr/>
          <p:nvPr/>
        </p:nvSpPr>
        <p:spPr>
          <a:xfrm>
            <a:off x="680799" y="5075753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Flexible Sorting</a:t>
            </a:r>
            <a:endParaRPr lang="en-US" sz="1500" dirty="0"/>
          </a:p>
        </p:txBody>
      </p:sp>
      <p:sp>
        <p:nvSpPr>
          <p:cNvPr id="21" name="Text 12"/>
          <p:cNvSpPr/>
          <p:nvPr/>
        </p:nvSpPr>
        <p:spPr>
          <a:xfrm>
            <a:off x="680799" y="5379482"/>
            <a:ext cx="7782401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 results by price (ascending or descending), newest arrivals, or relevance to search</a:t>
            </a:r>
            <a:endParaRPr lang="en-US" sz="1150" dirty="0"/>
          </a:p>
        </p:txBody>
      </p:sp>
      <p:sp>
        <p:nvSpPr>
          <p:cNvPr id="22" name="Shape 13"/>
          <p:cNvSpPr/>
          <p:nvPr/>
        </p:nvSpPr>
        <p:spPr>
          <a:xfrm>
            <a:off x="517684" y="6064329"/>
            <a:ext cx="8108633" cy="1035487"/>
          </a:xfrm>
          <a:prstGeom prst="roundRect">
            <a:avLst>
              <a:gd name="adj" fmla="val 7065"/>
            </a:avLst>
          </a:prstGeom>
          <a:solidFill>
            <a:srgbClr val="FFFFFF"/>
          </a:solidFill>
          <a:ln/>
        </p:spPr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84" y="6049089"/>
            <a:ext cx="8108633" cy="60960"/>
          </a:xfrm>
          <a:prstGeom prst="rect">
            <a:avLst/>
          </a:prstGeom>
        </p:spPr>
      </p:pic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0187" y="5842516"/>
            <a:ext cx="443627" cy="443627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483298" y="5953363"/>
            <a:ext cx="1774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350" dirty="0"/>
          </a:p>
        </p:txBody>
      </p:sp>
      <p:sp>
        <p:nvSpPr>
          <p:cNvPr id="26" name="Text 15"/>
          <p:cNvSpPr/>
          <p:nvPr/>
        </p:nvSpPr>
        <p:spPr>
          <a:xfrm>
            <a:off x="680799" y="6434018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Detailed Views</a:t>
            </a:r>
            <a:endParaRPr lang="en-US" sz="1500" dirty="0"/>
          </a:p>
        </p:txBody>
      </p:sp>
      <p:sp>
        <p:nvSpPr>
          <p:cNvPr id="27" name="Text 16"/>
          <p:cNvSpPr/>
          <p:nvPr/>
        </p:nvSpPr>
        <p:spPr>
          <a:xfrm>
            <a:off x="680799" y="6737747"/>
            <a:ext cx="7782401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product detail pages showing images, descriptions, pricing, and specifications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027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01967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Architecture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58309" y="3154442"/>
            <a:ext cx="6448544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2504" y="33786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Node.js &amp; Express.js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82504" y="3864769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Server-side runtime and web application framework for handling HTTP requests and routing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3428" y="3154442"/>
            <a:ext cx="6448663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47623" y="33786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MongoDB &amp; Mongoose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47623" y="3864769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NoSQL database with object modeling for efficient data storage and retrieval operations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58309" y="4998958"/>
            <a:ext cx="6448544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504" y="52231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2504" y="5709285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JWT tokens for secure session management and BCrypt for password encryption implementation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23428" y="4998958"/>
            <a:ext cx="6448663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47623" y="52231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&amp; CORS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47623" y="5709285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RESTful endpoints with cross-origin resource sharing for secure frontend-backend communication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4687" y="1191101"/>
            <a:ext cx="4348639" cy="543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Stack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64687" y="1784985"/>
            <a:ext cx="2935010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 Implementation</a:t>
            </a:r>
            <a:endParaRPr lang="en-US" sz="2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4687" y="2386489"/>
            <a:ext cx="165140" cy="16514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687" y="2557701"/>
            <a:ext cx="7987427" cy="228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64687" y="2685931"/>
            <a:ext cx="2174319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HTML5/CSS3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6064687" y="3033236"/>
            <a:ext cx="7987427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structure with modern styling techniques and animation support</a:t>
            </a:r>
            <a:endParaRPr lang="en-US" sz="13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687" y="3569613"/>
            <a:ext cx="165140" cy="165140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687" y="3757374"/>
            <a:ext cx="7987427" cy="228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64687" y="3902035"/>
            <a:ext cx="2174319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Vanilla JavaScript</a:t>
            </a:r>
            <a:endParaRPr lang="en-US" sz="1700" dirty="0"/>
          </a:p>
        </p:txBody>
      </p:sp>
      <p:sp>
        <p:nvSpPr>
          <p:cNvPr id="12" name="Text 5"/>
          <p:cNvSpPr/>
          <p:nvPr/>
        </p:nvSpPr>
        <p:spPr>
          <a:xfrm>
            <a:off x="6064687" y="4249341"/>
            <a:ext cx="7987427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functionality implementation without frameworks for direct DOM manipulation</a:t>
            </a:r>
            <a:endParaRPr lang="en-US" sz="13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4687" y="4752737"/>
            <a:ext cx="165140" cy="165140"/>
          </a:xfrm>
          <a:prstGeom prst="rect">
            <a:avLst/>
          </a:prstGeom>
        </p:spPr>
      </p:pic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4687" y="4956929"/>
            <a:ext cx="7987427" cy="2286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064687" y="5118140"/>
            <a:ext cx="2174319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Axios</a:t>
            </a:r>
            <a:endParaRPr lang="en-US" sz="1700" dirty="0"/>
          </a:p>
        </p:txBody>
      </p:sp>
      <p:sp>
        <p:nvSpPr>
          <p:cNvPr id="16" name="Text 7"/>
          <p:cNvSpPr/>
          <p:nvPr/>
        </p:nvSpPr>
        <p:spPr>
          <a:xfrm>
            <a:off x="6064687" y="5465445"/>
            <a:ext cx="7987427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Promised-based HTTP client for making API requests to backend endpoints</a:t>
            </a:r>
            <a:endParaRPr lang="en-US" sz="1300" dirty="0"/>
          </a:p>
        </p:txBody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4687" y="5935861"/>
            <a:ext cx="165140" cy="16514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4687" y="6156603"/>
            <a:ext cx="7987427" cy="2286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6064687" y="6334244"/>
            <a:ext cx="2174319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CSS Grid &amp; Flexbox</a:t>
            </a:r>
            <a:endParaRPr lang="en-US" sz="1700" dirty="0"/>
          </a:p>
        </p:txBody>
      </p:sp>
      <p:sp>
        <p:nvSpPr>
          <p:cNvPr id="20" name="Text 9"/>
          <p:cNvSpPr/>
          <p:nvPr/>
        </p:nvSpPr>
        <p:spPr>
          <a:xfrm>
            <a:off x="6064687" y="6681549"/>
            <a:ext cx="7987427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layout design ensuring consistency across different screen sizes and devices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219" y="1045845"/>
            <a:ext cx="4943951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Technical Features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4219" y="1892022"/>
            <a:ext cx="555308" cy="5553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87170" y="1892022"/>
            <a:ext cx="3025140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JWT Authentication System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87170" y="2291358"/>
            <a:ext cx="7095411" cy="823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Stateless, token-based authentication using JSON Web Tokens for secure user sessions with proper token validation, refresh logic, and session management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4219" y="3431262"/>
            <a:ext cx="555308" cy="5553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87170" y="3431262"/>
            <a:ext cx="2765584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BCrypt Password Hashing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887170" y="3830598"/>
            <a:ext cx="7095411" cy="549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Industry-standard password encryption using BCrypt algorithm to protect user credentials with salt generation and secure comparison functions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4219" y="4695944"/>
            <a:ext cx="555308" cy="5553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87170" y="4695944"/>
            <a:ext cx="243578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RESTful API Endpoints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87170" y="5095280"/>
            <a:ext cx="7095411" cy="823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Well-structured, consistent API design with clear separation of concerns, standardized response formats, and proper HTTP status codes for all operations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4219" y="6235184"/>
            <a:ext cx="555308" cy="5553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87170" y="6235184"/>
            <a:ext cx="243578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MongoDB Integration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887170" y="6634520"/>
            <a:ext cx="7095411" cy="549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Schema-based data modeling with Mongoose ODM, efficient queries, indexing strategies, and relationship management between collections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2026-02-14T15:10:50Z</dcterms:created>
  <dcterms:modified xsi:type="dcterms:W3CDTF">2026-02-14T15:10:50Z</dcterms:modified>
</cp:coreProperties>
</file>